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D1241348-2CDC-441E-B069-A2B8AC5543E0}"/>
    <pc:docChg chg="undo custSel addSld modSld">
      <pc:chgData name="Charis Taylor" userId="f6f20823-7d5f-4176-a928-74bb03618d1d" providerId="ADAL" clId="{D1241348-2CDC-441E-B069-A2B8AC5543E0}" dt="2021-11-16T10:34:01.807" v="297" actId="20577"/>
      <pc:docMkLst>
        <pc:docMk/>
      </pc:docMkLst>
      <pc:sldChg chg="modSp">
        <pc:chgData name="Charis Taylor" userId="f6f20823-7d5f-4176-a928-74bb03618d1d" providerId="ADAL" clId="{D1241348-2CDC-441E-B069-A2B8AC5543E0}" dt="2021-11-16T10:34:01.807" v="297" actId="20577"/>
        <pc:sldMkLst>
          <pc:docMk/>
          <pc:sldMk cId="3994442450" sldId="256"/>
        </pc:sldMkLst>
        <pc:spChg chg="mod">
          <ac:chgData name="Charis Taylor" userId="f6f20823-7d5f-4176-a928-74bb03618d1d" providerId="ADAL" clId="{D1241348-2CDC-441E-B069-A2B8AC5543E0}" dt="2021-11-16T10:34:01.807" v="297" actId="20577"/>
          <ac:spMkLst>
            <pc:docMk/>
            <pc:sldMk cId="3994442450" sldId="256"/>
            <ac:spMk id="3" creationId="{00000000-0000-0000-0000-000000000000}"/>
          </ac:spMkLst>
        </pc:spChg>
        <pc:spChg chg="mod">
          <ac:chgData name="Charis Taylor" userId="f6f20823-7d5f-4176-a928-74bb03618d1d" providerId="ADAL" clId="{D1241348-2CDC-441E-B069-A2B8AC5543E0}" dt="2021-11-16T10:33:51.100" v="288" actId="20577"/>
          <ac:spMkLst>
            <pc:docMk/>
            <pc:sldMk cId="3994442450" sldId="256"/>
            <ac:spMk id="8" creationId="{1393E970-BEA4-42CE-96E9-E9E4936F785A}"/>
          </ac:spMkLst>
        </pc:spChg>
      </pc:sldChg>
      <pc:sldChg chg="modSp modAnim">
        <pc:chgData name="Charis Taylor" userId="f6f20823-7d5f-4176-a928-74bb03618d1d" providerId="ADAL" clId="{D1241348-2CDC-441E-B069-A2B8AC5543E0}" dt="2021-11-16T08:09:38.070" v="168"/>
        <pc:sldMkLst>
          <pc:docMk/>
          <pc:sldMk cId="2481477103" sldId="258"/>
        </pc:sldMkLst>
        <pc:spChg chg="mod">
          <ac:chgData name="Charis Taylor" userId="f6f20823-7d5f-4176-a928-74bb03618d1d" providerId="ADAL" clId="{D1241348-2CDC-441E-B069-A2B8AC5543E0}" dt="2021-11-16T08:09:04.713" v="166" actId="207"/>
          <ac:spMkLst>
            <pc:docMk/>
            <pc:sldMk cId="2481477103" sldId="258"/>
            <ac:spMk id="3" creationId="{430FA305-27DA-4AC3-A87F-A8D23CF8B40A}"/>
          </ac:spMkLst>
        </pc:spChg>
        <pc:picChg chg="mod">
          <ac:chgData name="Charis Taylor" userId="f6f20823-7d5f-4176-a928-74bb03618d1d" providerId="ADAL" clId="{D1241348-2CDC-441E-B069-A2B8AC5543E0}" dt="2021-11-16T08:08:27.049" v="138" actId="1076"/>
          <ac:picMkLst>
            <pc:docMk/>
            <pc:sldMk cId="2481477103" sldId="258"/>
            <ac:picMk id="5" creationId="{86090FF0-D6A1-431E-9827-27AC939E2CCF}"/>
          </ac:picMkLst>
        </pc:picChg>
      </pc:sldChg>
      <pc:sldChg chg="addSp delSp modSp">
        <pc:chgData name="Charis Taylor" userId="f6f20823-7d5f-4176-a928-74bb03618d1d" providerId="ADAL" clId="{D1241348-2CDC-441E-B069-A2B8AC5543E0}" dt="2021-11-16T10:09:49.045" v="196" actId="27636"/>
        <pc:sldMkLst>
          <pc:docMk/>
          <pc:sldMk cId="243954431" sldId="259"/>
        </pc:sldMkLst>
        <pc:spChg chg="mod">
          <ac:chgData name="Charis Taylor" userId="f6f20823-7d5f-4176-a928-74bb03618d1d" providerId="ADAL" clId="{D1241348-2CDC-441E-B069-A2B8AC5543E0}" dt="2021-11-16T07:58:50.256" v="18" actId="207"/>
          <ac:spMkLst>
            <pc:docMk/>
            <pc:sldMk cId="243954431" sldId="259"/>
            <ac:spMk id="2" creationId="{5CFB1A4E-801D-458F-AE6F-CAAA64214EC0}"/>
          </ac:spMkLst>
        </pc:spChg>
        <pc:spChg chg="mod">
          <ac:chgData name="Charis Taylor" userId="f6f20823-7d5f-4176-a928-74bb03618d1d" providerId="ADAL" clId="{D1241348-2CDC-441E-B069-A2B8AC5543E0}" dt="2021-11-16T10:09:49.045" v="196" actId="27636"/>
          <ac:spMkLst>
            <pc:docMk/>
            <pc:sldMk cId="243954431" sldId="259"/>
            <ac:spMk id="3" creationId="{3DA1C0F1-0CEE-441B-87A3-DDDA5B062BED}"/>
          </ac:spMkLst>
        </pc:spChg>
        <pc:spChg chg="add del">
          <ac:chgData name="Charis Taylor" userId="f6f20823-7d5f-4176-a928-74bb03618d1d" providerId="ADAL" clId="{D1241348-2CDC-441E-B069-A2B8AC5543E0}" dt="2021-11-16T10:08:37.468" v="182" actId="478"/>
          <ac:spMkLst>
            <pc:docMk/>
            <pc:sldMk cId="243954431" sldId="259"/>
            <ac:spMk id="4" creationId="{2C5FFE77-F7DB-4933-A762-1E0892017F3A}"/>
          </ac:spMkLst>
        </pc:spChg>
        <pc:picChg chg="add mod modCrop">
          <ac:chgData name="Charis Taylor" userId="f6f20823-7d5f-4176-a928-74bb03618d1d" providerId="ADAL" clId="{D1241348-2CDC-441E-B069-A2B8AC5543E0}" dt="2021-11-16T10:09:32.193" v="193" actId="1076"/>
          <ac:picMkLst>
            <pc:docMk/>
            <pc:sldMk cId="243954431" sldId="259"/>
            <ac:picMk id="1028" creationId="{E416B980-EC34-4041-8E7A-9397900DA8E9}"/>
          </ac:picMkLst>
        </pc:picChg>
      </pc:sldChg>
      <pc:sldChg chg="add">
        <pc:chgData name="Charis Taylor" userId="f6f20823-7d5f-4176-a928-74bb03618d1d" providerId="ADAL" clId="{D1241348-2CDC-441E-B069-A2B8AC5543E0}" dt="2021-11-16T10:33:08.415" v="197"/>
        <pc:sldMkLst>
          <pc:docMk/>
          <pc:sldMk cId="478687886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9388"/>
            <a:ext cx="9144000" cy="2387600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Christopher’s Big Dilemma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/>
          <a:lstStyle/>
          <a:p>
            <a:r>
              <a:rPr lang="en-GB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Tuesday 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16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64C66005-4066-4485-8F79-5EF921A2EE9F}"/>
              </a:ext>
            </a:extLst>
          </p:cNvPr>
          <p:cNvGrpSpPr/>
          <p:nvPr/>
        </p:nvGrpSpPr>
        <p:grpSpPr>
          <a:xfrm>
            <a:off x="800101" y="3429001"/>
            <a:ext cx="10591798" cy="2766072"/>
            <a:chOff x="800101" y="3046281"/>
            <a:chExt cx="8186487" cy="2607442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A8FE9DB1-7546-4B99-929F-AEBDC4C6CCA9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3271826D-FA5A-4691-B0D6-AFF929207BB0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Create</a:t>
              </a:r>
              <a:r>
                <a:rPr lang="en-GB" sz="2400" dirty="0">
                  <a:cs typeface="Calibri"/>
                </a:rPr>
                <a:t> a list of the pros and cons of each of Christopher’s options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9309EE4B-6DBA-4B4B-A2B2-BA191BEB3DC4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</a:t>
              </a:r>
              <a:r>
                <a:rPr lang="en-GB" sz="2400" dirty="0">
                  <a:cs typeface="Calibri"/>
                </a:rPr>
                <a:t> through Chapter 179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1393E970-BEA4-42CE-96E9-E9E4936F785A}"/>
                </a:ext>
              </a:extLst>
            </p:cNvPr>
            <p:cNvSpPr/>
            <p:nvPr/>
          </p:nvSpPr>
          <p:spPr>
            <a:xfrm>
              <a:off x="6299677" y="4012267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a paragraph explaining which option you chose and why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3F7B6-6FD3-4910-B0B9-800331882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9970"/>
            <a:ext cx="10515600" cy="1325563"/>
          </a:xfrm>
        </p:spPr>
        <p:txBody>
          <a:bodyPr/>
          <a:lstStyle/>
          <a:p>
            <a:r>
              <a:rPr lang="en-GB" dirty="0"/>
              <a:t>Mini-whiteboards: What do you do to calm down?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8FA8-D0C1-4F48-9F95-4082FFDD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Milky Way Over Patagonia - Sky &amp;amp; Telescope - Sky &amp;amp; Telescope">
            <a:extLst>
              <a:ext uri="{FF2B5EF4-FFF2-40B4-BE49-F238E27FC236}">
                <a16:creationId xmlns:a16="http://schemas.microsoft.com/office/drawing/2014/main" id="{8E9902D9-66C3-4908-8CB5-9B97D2A2F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515600" cy="455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79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090FF0-D6A1-431E-9827-27AC939E2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" y="169333"/>
            <a:ext cx="12273735" cy="65701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0F84B1-CBAA-4D8D-B4EC-CD878677C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Christopher’s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FA305-27DA-4AC3-A87F-A8D23CF8B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8730"/>
            <a:ext cx="10515600" cy="4351338"/>
          </a:xfrm>
          <a:solidFill>
            <a:schemeClr val="bg1">
              <a:alpha val="7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/>
              <a:t>Read pages 158-159</a:t>
            </a:r>
          </a:p>
          <a:p>
            <a:pPr marL="0" indent="0">
              <a:buNone/>
            </a:pPr>
            <a:r>
              <a:rPr lang="en-GB" dirty="0"/>
              <a:t>Come up with pros and cons for each of the decisions: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D738FF2-15F2-4540-88CF-049FF0AD27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147528"/>
              </p:ext>
            </p:extLst>
          </p:nvPr>
        </p:nvGraphicFramePr>
        <p:xfrm>
          <a:off x="838200" y="2538095"/>
          <a:ext cx="10515600" cy="3571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704156714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657500917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4576821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i="0" dirty="0"/>
                        <a:t>Option</a:t>
                      </a: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/>
                        <a:t>Pros</a:t>
                      </a: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/>
                        <a:t>Cons</a:t>
                      </a:r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129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/>
                        <a:t>Staying at home</a:t>
                      </a:r>
                    </a:p>
                  </a:txBody>
                  <a:tcPr anchor="ctr"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208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/>
                        <a:t>Moving to Mrs Shears’ house</a:t>
                      </a:r>
                    </a:p>
                  </a:txBody>
                  <a:tcPr anchor="ctr"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543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/>
                        <a:t>Moving to Mrs Alexander’s house</a:t>
                      </a:r>
                    </a:p>
                  </a:txBody>
                  <a:tcPr anchor="ctr"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129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/>
                        <a:t>Moving to Siobhan’s house</a:t>
                      </a:r>
                    </a:p>
                  </a:txBody>
                  <a:tcPr anchor="ctr"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01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/>
                        <a:t>Moving to his mother’s house</a:t>
                      </a:r>
                    </a:p>
                  </a:txBody>
                  <a:tcPr anchor="ctr"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i="0" dirty="0"/>
                    </a:p>
                  </a:txBody>
                  <a:tcPr>
                    <a:solidFill>
                      <a:schemeClr val="bg1">
                        <a:alpha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245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147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1A4E-801D-458F-AE6F-CAAA64214EC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1C0F1-0CEE-441B-87A3-DDDA5B062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91375" cy="435133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dirty="0"/>
              <a:t>Which option do you think Christopher should choose?</a:t>
            </a:r>
          </a:p>
          <a:p>
            <a:pPr marL="514350" indent="-514350">
              <a:buAutoNum type="alphaLcPeriod"/>
            </a:pPr>
            <a:r>
              <a:rPr lang="en-GB" i="1" dirty="0"/>
              <a:t>Staying at home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GB" i="1" dirty="0"/>
              <a:t>Moving to Mrs Shears’ house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GB" i="1" dirty="0"/>
              <a:t>Moving to Mrs Alexander’s house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GB" i="1" dirty="0"/>
              <a:t>Moving to Siobhan’s house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GB" i="1" dirty="0"/>
              <a:t>Moving to his mother’s house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r>
              <a:rPr lang="en-GB" dirty="0"/>
              <a:t>2. Why did you choose this option?</a:t>
            </a:r>
          </a:p>
        </p:txBody>
      </p:sp>
      <p:pic>
        <p:nvPicPr>
          <p:cNvPr id="1028" name="Picture 4" descr="full screen preview image">
            <a:extLst>
              <a:ext uri="{FF2B5EF4-FFF2-40B4-BE49-F238E27FC236}">
                <a16:creationId xmlns:a16="http://schemas.microsoft.com/office/drawing/2014/main" id="{E416B980-EC34-4041-8E7A-9397900DA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2" t="9519" r="9141" b="4222"/>
          <a:stretch/>
        </p:blipFill>
        <p:spPr bwMode="auto">
          <a:xfrm>
            <a:off x="8029575" y="1825625"/>
            <a:ext cx="3324225" cy="432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54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14F2F-723E-42FE-B69C-E33D799A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4BE66-BCB9-4425-AF65-DC122BEB8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687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185</TotalTime>
  <Words>131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Open Sans Light</vt:lpstr>
      <vt:lpstr>Office Theme</vt:lpstr>
      <vt:lpstr>Christopher’s Big Dilemma</vt:lpstr>
      <vt:lpstr>Mini-whiteboards: What do you do to calm down?</vt:lpstr>
      <vt:lpstr>Christopher’s Options</vt:lpstr>
      <vt:lpstr>Extension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7</cp:revision>
  <dcterms:created xsi:type="dcterms:W3CDTF">2021-11-14T09:36:52Z</dcterms:created>
  <dcterms:modified xsi:type="dcterms:W3CDTF">2021-11-16T10:34:03Z</dcterms:modified>
</cp:coreProperties>
</file>